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560" cy="6971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560" cy="15039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13042440" y="2759760"/>
            <a:ext cx="631332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9363960" y="3951360"/>
            <a:ext cx="1367136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4474800" y="7240320"/>
            <a:ext cx="698400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635000" y="11476800"/>
            <a:ext cx="743796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501080" y="15980040"/>
            <a:ext cx="1080288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4632480" y="20482920"/>
            <a:ext cx="672156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4797000" y="34206480"/>
            <a:ext cx="11655000" cy="20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4638960" y="26244360"/>
            <a:ext cx="10251360" cy="45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2020-01-22T15:10:11Z</dcterms:modified>
  <cp:revision>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