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0691812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01720" y="1237320"/>
            <a:ext cx="9086760" cy="26305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4320" y="0"/>
            <a:ext cx="10686960" cy="755892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1568160" y="1080360"/>
            <a:ext cx="8654760" cy="93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/>
            <a:r>
              <a:rPr b="1" lang="pt-BR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Título do Projeto</a:t>
            </a:r>
            <a:endParaRPr b="0" lang="pt-BR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1512000" y="2664000"/>
            <a:ext cx="8654760" cy="93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/>
            <a:r>
              <a:rPr b="1" lang="pt-BR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Subtítulo do Projeto</a:t>
            </a:r>
            <a:endParaRPr b="0" lang="pt-BR" sz="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690920" cy="755856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1008000" y="2232000"/>
            <a:ext cx="8999280" cy="298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TEXTO EDITÁVEL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720000"/>
            <a:ext cx="489492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1" lang="pt-BR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Título do slide</a:t>
            </a:r>
            <a:endParaRPr b="1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0" y="5215680"/>
            <a:ext cx="3504960" cy="158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4"/>
          <p:cNvSpPr/>
          <p:nvPr/>
        </p:nvSpPr>
        <p:spPr>
          <a:xfrm>
            <a:off x="3370320" y="5215680"/>
            <a:ext cx="3720960" cy="158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5"/>
          <p:cNvSpPr/>
          <p:nvPr/>
        </p:nvSpPr>
        <p:spPr>
          <a:xfrm>
            <a:off x="6934320" y="5215680"/>
            <a:ext cx="3720960" cy="158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" descr=""/>
          <p:cNvPicPr/>
          <p:nvPr/>
        </p:nvPicPr>
        <p:blipFill>
          <a:blip r:embed="rId1"/>
          <a:stretch/>
        </p:blipFill>
        <p:spPr>
          <a:xfrm>
            <a:off x="4320" y="0"/>
            <a:ext cx="10686960" cy="755892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3816000" y="864000"/>
            <a:ext cx="4416480" cy="102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pt-BR" sz="6619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Obrigado!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3245040" y="2376000"/>
            <a:ext cx="5465880" cy="113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26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Nome do aluno ou servidor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6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Email: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Application>LibreOffice/5.3.0.3$Windows_X86_64 LibreOffice_project/7074905676c47b82bbcfbea1aeefc84afe1c50e1</Application>
  <Words>11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2017-01-27T16:35:40Z</dcterms:created>
  <dc:creator>Débora</dc:creator>
  <dc:description/>
  <dc:language>pt-BR</dc:language>
  <cp:lastModifiedBy/>
  <dcterms:modified xsi:type="dcterms:W3CDTF">2020-01-14T11:55:11Z</dcterms:modified>
  <cp:revision>19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Personalizados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